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1049" r:id="rId3"/>
    <p:sldId id="1050" r:id="rId4"/>
    <p:sldId id="1051" r:id="rId5"/>
  </p:sldIdLst>
  <p:sldSz cx="10080625" cy="7559675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835CF43E-C2D4-44AB-A3C0-9E5E75887EBD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t-B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5815C61-BB20-487D-9ED5-58AAA7451750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t-B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6833CAF-3FF8-4FC6-BB34-0DCCA3932FC1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t-B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2695208-7C36-44E6-B4CB-6549F57C9D13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A04A09DF-FF83-4E82-8468-1E7A39FFFAA6}" type="slidenum">
              <a:t>‹nº›</a:t>
            </a:fld>
            <a:endParaRPr lang="pt-B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9134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1C48BDD0-5033-43AF-AC38-311D69280A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B0618CDA-85FC-4EDA-A09D-770029ECA015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Espaço Reservado para Cabeçalho 3">
            <a:extLst>
              <a:ext uri="{FF2B5EF4-FFF2-40B4-BE49-F238E27FC236}">
                <a16:creationId xmlns:a16="http://schemas.microsoft.com/office/drawing/2014/main" id="{7C221EA5-8DD2-4AB6-9C40-02A9F0926B8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DD54210-F7E3-4DAF-AD47-C6F4D3595DCE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113275D-843A-4C9D-A38D-3A725CF8A663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1AFAB8E-DBA8-4F80-A15D-70EC6C4FC22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B6A9E37B-DFB8-45E3-AA16-EC5A208C162E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466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244F5B5-18AA-4E43-ABBB-C08CA34E51A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48F644E-7090-46DF-AC6E-DC368CCC210C}" type="slidenum">
              <a:t>1</a:t>
            </a:fld>
            <a:endParaRPr lang="pt-BR"/>
          </a:p>
        </p:txBody>
      </p:sp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0F856BAC-D0A4-4BF9-B869-A66D7C223C9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617BA654-B36B-4C6F-AC24-9C1D0317E36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CC04BA-B47A-4701-95D6-1DA61DD072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3B8A60-ACAA-4581-8460-17E00B0D14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E554C27-D701-4D2F-8B5D-CC8DA5ADD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E4B9119-2615-42A2-8F39-3E1F19F3B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EABD5CE-87EC-4C8F-A85E-A30D37D0D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26B3DE-8749-4F63-ABCB-EFE9610E776B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544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756AAA-DDE6-432A-ACEB-0E4EFCAD9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3756EF9-E9E4-40C9-A5A7-C7CA3F2EC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56FC67-CFE2-4673-8E3B-6B89A5E0A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4D0F74F-936F-4D3C-A0DA-22702E468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2FB28B-104B-4655-A15B-ADEE8FAC1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053DB54-5964-4679-B73C-DDCF021BBFC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07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F31B815-6283-4CD8-919B-04AA008152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72338" y="946150"/>
            <a:ext cx="2303462" cy="59404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14F8856-2D73-4634-990D-609390FC8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60363" y="946150"/>
            <a:ext cx="6759575" cy="5940425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A447E2-6E53-4D29-A4A6-A8B9B3B5C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CE05276-0E4A-4EBA-9C87-487CE5A8C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46422F-13EF-4F4A-B5AD-6D1322DE7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1847C07-B983-4BFD-AEB9-3FE79D490A2F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766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6F4B0D-DF78-4999-A338-DF39FD7E7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7DA79A-E23D-4DB4-AAC3-CFC18442F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BD4976-C684-4908-8A95-82627B41C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5F80D26-4F81-4C2D-8F7B-C813CE34E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13523A4-9E76-4B51-BF54-532912BE3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BB1FBA5-1413-4D38-84AE-36F53642399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214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681C78-0449-41A6-8A7C-45E4789A3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1E741CD-757C-41A6-97A9-75D4DB9A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2A589F4-AF1B-484C-BC63-10F1CC7E7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50CA33-5111-4B59-BEA7-5B7C2C2D2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9CED0D-2382-4632-8BBE-BF2DEC58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FE59AD6-AC13-4B16-8449-3AE3639D021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7132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327E67-C607-46D6-B6E0-1A4B6FF3A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935801-3559-4A53-B30F-6F03823451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363" y="2592388"/>
            <a:ext cx="4530725" cy="429418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84C1515-AD1E-433F-9026-60CCFA2E4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43488" y="2592388"/>
            <a:ext cx="4532312" cy="429418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8804E40-68CD-4258-92E3-E86BB9123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300744A-2CFD-4A5B-89BE-FA9F7D89B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9BA4A4D-CC4F-4FAE-A032-5AEF98C50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BBF3523-CE89-4AF9-B2BA-C11D16B2D3DF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912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E6E5D-89DC-448F-8838-C00202989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1B30F6D-9A57-46DB-9539-D23822BF3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759C1A3-2462-46DC-9789-A6673E4B0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B9317AE-436C-4D69-A8C3-FC8BC92911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6E15580-E994-4B17-8BE4-4CC0DF5C05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741302B-67C7-4636-8730-DAD7178D7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40E0149-DDF0-4CED-843E-A3F3414ED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2608530-6EC5-48D0-BC40-C42B70E4A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5A9C651-96A0-4D21-88BD-A1BF111C9FDC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594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092D5B-F976-41B6-8D69-0370BCFF6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2B887F4-579F-4EBE-AE53-E215D4E88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1A786D8-BF65-451A-BB6D-DA2C1E4CD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CE40F13-8E0B-4741-8693-C5AFBB8D8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9800E47-CDF1-45F0-8B99-58506AB00FC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049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1B28088-C62B-4453-95C4-D4C1E460C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4711C20-8ACE-4FFE-BAB7-310D34DF0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F258E77-D827-47C3-89F4-76BEA7139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317C153-F233-4C7D-8066-8799F342EA7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59106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6F398-093C-4619-8808-B901B6019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99E214-9C95-44E7-8813-B88E4CCA8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4A35C13-38FE-4CE1-A814-77EE9BDFF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FFAB7C1-59D7-4109-90DB-08864E34F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DB9E38-29AF-4536-A4BA-84CB410D3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A905A23-833F-467E-B240-CB998AE66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22B123-BD1B-4756-A8C0-28D0DF81A3C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825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04C112-D0F9-4E3E-A7A7-2E00CC109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3BA8FB8-CF53-4778-9ECD-A06525A27E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B66D4D1-5358-4042-8B07-E9444BDFF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5DA0509-814B-47B9-910B-75D08A646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7E38593-2257-428E-87EB-C5C8E3A1C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4AF0552-8BA7-4B9D-B774-E1E08358B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DE68071-02D7-43A3-9C36-74C442600F4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790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402D7C22-255B-47FE-B3FF-792A4752D40B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360" y="0"/>
            <a:ext cx="10079640" cy="71211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spaço Reservado para Título 2">
            <a:extLst>
              <a:ext uri="{FF2B5EF4-FFF2-40B4-BE49-F238E27FC236}">
                <a16:creationId xmlns:a16="http://schemas.microsoft.com/office/drawing/2014/main" id="{B8D18965-86B7-4A65-A372-48B0ACF1941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84000" y="945360"/>
            <a:ext cx="799164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lvl="0"/>
            <a:r>
              <a:rPr lang="pt-BR"/>
              <a:t>Clique para editar o formato do texto do título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E1777DB-2B50-4611-BAB8-982B9F29A93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60000" y="2592000"/>
            <a:ext cx="9216000" cy="429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0E3CCEA-633D-4CAA-B105-532D4A66A74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688608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28B50EB-78F2-43D4-82EC-A8B5893FC20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688608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pt-BR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699639D-1341-4D42-BDFC-D9EBE7E46CD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688608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1860748E-D5E1-4CDE-A5A7-42B55CF16DB9}" type="slidenum"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lvl="0" algn="ctr" rtl="0" hangingPunct="0">
        <a:buNone/>
        <a:tabLst/>
        <a:defRPr lang="pt-BR" sz="4400" b="1" i="0" u="none" strike="noStrike" kern="1200">
          <a:ln>
            <a:noFill/>
          </a:ln>
          <a:solidFill>
            <a:srgbClr val="45982F"/>
          </a:solidFill>
          <a:latin typeface="Arial" pitchFamily="34"/>
          <a:ea typeface="Microsoft YaHei" pitchFamily="2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06"/>
        </a:spcAft>
        <a:tabLst/>
        <a:defRPr lang="pt-BR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4">
            <a:extLst>
              <a:ext uri="{FF2B5EF4-FFF2-40B4-BE49-F238E27FC236}">
                <a16:creationId xmlns:a16="http://schemas.microsoft.com/office/drawing/2014/main" id="{EA27E1E9-E147-4ACF-8AE0-D16B7B27C8F4}"/>
              </a:ext>
            </a:extLst>
          </p:cNvPr>
          <p:cNvSpPr txBox="1">
            <a:spLocks/>
          </p:cNvSpPr>
          <p:nvPr/>
        </p:nvSpPr>
        <p:spPr>
          <a:xfrm>
            <a:off x="1757839" y="2295526"/>
            <a:ext cx="6729412" cy="1484312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06"/>
              </a:spcAft>
              <a:tabLst/>
              <a:defRPr lang="pt-B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1"/>
            <a:r>
              <a:rPr lang="pt-BR" altLang="pt-BR" sz="4000" b="1" dirty="0">
                <a:solidFill>
                  <a:schemeClr val="tx1"/>
                </a:solidFill>
                <a:latin typeface="+mn-lt"/>
              </a:rPr>
              <a:t>Título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442411A7-D80A-8ED5-9469-08650C1FC4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4710" y="85726"/>
            <a:ext cx="1195889" cy="1447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46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9039425"/>
      </p:ext>
    </p:extLst>
  </p:cSld>
  <p:clrMapOvr>
    <a:masterClrMapping/>
  </p:clrMapOvr>
</p:sld>
</file>

<file path=ppt/theme/theme1.xml><?xml version="1.0" encoding="utf-8"?>
<a:theme xmlns:a="http://schemas.openxmlformats.org/drawingml/2006/main" name="Padrã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1408</TotalTime>
  <Words>2</Words>
  <Application>Microsoft Office PowerPoint</Application>
  <PresentationFormat>Personalizar</PresentationFormat>
  <Paragraphs>2</Paragraphs>
  <Slides>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Padrão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</dc:creator>
  <cp:lastModifiedBy>thiago alves</cp:lastModifiedBy>
  <cp:revision>90</cp:revision>
  <dcterms:created xsi:type="dcterms:W3CDTF">2017-07-04T15:55:48Z</dcterms:created>
  <dcterms:modified xsi:type="dcterms:W3CDTF">2024-09-09T13:43:06Z</dcterms:modified>
</cp:coreProperties>
</file>